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PT Sans Narrow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TSansNarrow-bold.fntdata"/><Relationship Id="rId12" Type="http://schemas.openxmlformats.org/officeDocument/2006/relationships/slide" Target="slides/slide8.xml"/><Relationship Id="rId34" Type="http://schemas.openxmlformats.org/officeDocument/2006/relationships/font" Target="fonts/PTSansNarrow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.fntdata"/><Relationship Id="rId14" Type="http://schemas.openxmlformats.org/officeDocument/2006/relationships/slide" Target="slides/slide10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createjs.com/getting-started/soundj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createjs.com/getting-started/preloadj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e5ascPfpUYNgMeVOGlHXDKpqkCt7XNQYhvupM8mXoGY/edit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createjs.com/getting-started/easelj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reatejs.com/getting-started/tween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803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MILESTONE 3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PERLSQUAD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 - TweenJS Classes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CSSPlugin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Ease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MotionGuidePlugin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SamplePlugin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Timeline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Tween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TweenJS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 - SoundJS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SoundJS - Used to efficiently work with HTML5 audio.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http://createjs.com/getting-started/soundjs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 - SoundJS Classes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66325"/>
            <a:ext cx="39213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AbstractPlugin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AbstractSoundInstance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AudioSprite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CordovaAudioLoader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CordovaAudioPlugin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CordovaAudioSoundInstance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FlashAudioLoader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FlashAudioPlugin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FlashAudioSoundInstance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HTMLAudioPlugin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HTMLAudioSoundInstance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166225" y="1266325"/>
            <a:ext cx="39213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HTMLAudioTagPool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PlayPropsConfig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Sound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SoundJS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WebAudioLoader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WebAudioPlugin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WebAudioSoundInstance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 - PreloadJS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PreloadJS - Used to manage and co-ordinate the loading of assets.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http://createjs.com/getting-started/preloadjs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 - PreloadJS Classes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266325"/>
            <a:ext cx="30414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AbstractLoader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AbstractMediaLoader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AbstractRequest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BinaryLoader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CSSLoader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DataUtils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DomUtils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ImageLoader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JavaScriptLoader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JSONLoader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JSONPLoader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262050" y="1266325"/>
            <a:ext cx="30414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LoadItem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LoadQueue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ManifestLoader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MediaTagRequest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PreloadJS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ProgressEvent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RequestUtils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SamplePlugin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SoundLoader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SpriteSheetLoader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SVGLoader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866200" y="1266325"/>
            <a:ext cx="30414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TagRequest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TextLoader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VideoLoader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XHRRequest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XMLLoader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CreateJS Over Scratch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CreateJS is more powerful.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CreateJS is widely used and highly supported.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CreateJS has many helpful tutorials.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While game editing was one of the key advantages Scratch held over CreateJS, editing with Scratch is still not user-friendly enough for non-”tech-savy” people.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Creating our own editing aspect in-game using CreateJS allows us more control over how games are edited.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MVP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‘Board Game’-based, biome-themed single/multiplayer game w/ 5 biomes, each with 6 biome objects (3 animal, precipitation, temp and growing season) to be collected and placed into their respective biomes at end-game.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At least one type of minigame to be played each time player collects object for biome.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Options menu with ability to edit game by adding or removing aspects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Sprints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Sprint 1:</a:t>
            </a:r>
            <a:r>
              <a:rPr lang="en" sz="2400"/>
              <a:t> Storyboard game concepts and find game engine, images, etc. to create game.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Sprint 2:</a:t>
            </a:r>
            <a:r>
              <a:rPr lang="en" sz="2400"/>
              <a:t> Create individual game modules to be combined together for working game.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Sprint 3:</a:t>
            </a:r>
            <a:r>
              <a:rPr lang="en" sz="2400"/>
              <a:t> Combine and unify modules.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b="1" lang="en" sz="2400"/>
              <a:t>Sprint 4:</a:t>
            </a:r>
            <a:r>
              <a:rPr lang="en" sz="2400"/>
              <a:t> Add remaining content/modules to meet or exceed MVP.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Sprint 4 - Individual Responsibilities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0200" y="1053750"/>
            <a:ext cx="9144000" cy="408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Eric Keep: </a:t>
            </a:r>
            <a:r>
              <a:rPr lang="en" sz="2400"/>
              <a:t>Implement drag and drop on objects ingame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Robert Smith: </a:t>
            </a:r>
            <a:r>
              <a:rPr lang="en" sz="2400"/>
              <a:t>Build a horizontally scrollable environment for future biome exploration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Favour Ogundare: </a:t>
            </a:r>
            <a:r>
              <a:rPr lang="en" sz="2400"/>
              <a:t>Gather image library and create demo minigame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Alex Mayle: </a:t>
            </a:r>
            <a:r>
              <a:rPr lang="en" sz="2400"/>
              <a:t>Continue to migrate disjoint features into game engine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Brian Reynolds: </a:t>
            </a:r>
            <a:r>
              <a:rPr lang="en" sz="2400"/>
              <a:t>Create game-editing portion of options menu.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Storyboard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Game will be broken up into 4 modules: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Main Menu:</a:t>
            </a:r>
          </a:p>
          <a:p>
            <a:pPr indent="-342900" lvl="2" marL="1371600">
              <a:spcBef>
                <a:spcPts val="0"/>
              </a:spcBef>
              <a:buSzPct val="100000"/>
              <a:buChar char="■"/>
            </a:pPr>
            <a:r>
              <a:rPr lang="en" sz="1800"/>
              <a:t>User(s) select # of players and change options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Game Board:</a:t>
            </a:r>
          </a:p>
          <a:p>
            <a:pPr indent="-342900" lvl="2" marL="1371600">
              <a:spcBef>
                <a:spcPts val="0"/>
              </a:spcBef>
              <a:buSzPct val="100000"/>
              <a:buChar char="■"/>
            </a:pPr>
            <a:r>
              <a:rPr lang="en" sz="1800"/>
              <a:t>Player(s) traverse and learn about biomes.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Minigames:</a:t>
            </a:r>
          </a:p>
          <a:p>
            <a:pPr indent="-342900" lvl="2" marL="1371600">
              <a:spcBef>
                <a:spcPts val="0"/>
              </a:spcBef>
              <a:buSzPct val="100000"/>
              <a:buChar char="■"/>
            </a:pPr>
            <a:r>
              <a:rPr lang="en" sz="1800"/>
              <a:t>Checkpoints for player(s) to collect biome objects.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End-game biome matching:</a:t>
            </a:r>
          </a:p>
          <a:p>
            <a:pPr indent="-342900" lvl="2" marL="1371600" rtl="0">
              <a:spcBef>
                <a:spcPts val="0"/>
              </a:spcBef>
              <a:buSzPct val="100000"/>
              <a:buChar char="■"/>
            </a:pPr>
            <a:r>
              <a:rPr lang="en" sz="1800"/>
              <a:t>Player(s) match objects to biomes and receive final score.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Scoreboard:</a:t>
            </a:r>
          </a:p>
          <a:p>
            <a:pPr indent="-342900" lvl="2" marL="1371600" rtl="0">
              <a:spcBef>
                <a:spcPts val="0"/>
              </a:spcBef>
              <a:buSzPct val="100000"/>
              <a:buChar char="■"/>
            </a:pPr>
            <a:r>
              <a:rPr lang="en" sz="1800"/>
              <a:t>Final score(s and winner displayed).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Interactive learning game with multiplayer functions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Focus on science knowledge and literacy particularly the subject of biomes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Content that teaches and tests the user on new and learned information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Fun learning based interactions with an online environment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Screenshots - Start Menu</a:t>
            </a:r>
          </a:p>
        </p:txBody>
      </p:sp>
      <p:pic>
        <p:nvPicPr>
          <p:cNvPr descr="Screen Shot 2016-11-08 at 7.45.35 AM.pn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37" y="1304825"/>
            <a:ext cx="7476724" cy="35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Screenshots - Traversing</a:t>
            </a:r>
          </a:p>
        </p:txBody>
      </p:sp>
      <p:pic>
        <p:nvPicPr>
          <p:cNvPr descr="Screen Shot 2016-11-08 at 7.48.02 AM.pn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325" y="1302572"/>
            <a:ext cx="7411351" cy="34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Screenshots - Gathering Biome Info</a:t>
            </a:r>
          </a:p>
        </p:txBody>
      </p:sp>
      <p:pic>
        <p:nvPicPr>
          <p:cNvPr descr="Screen Shot 2016-11-08 at 7.45.54 AM.png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62" y="1295650"/>
            <a:ext cx="7291474" cy="33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Screenshots - End Game Biome Matching</a:t>
            </a:r>
          </a:p>
        </p:txBody>
      </p:sp>
      <p:pic>
        <p:nvPicPr>
          <p:cNvPr descr="demo.png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999" y="1523474"/>
            <a:ext cx="5596525" cy="3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Implementation Details</a:t>
            </a:r>
          </a:p>
        </p:txBody>
      </p:sp>
      <p:pic>
        <p:nvPicPr>
          <p:cNvPr descr="Screen Shot 2016-11-08 at 8.15.56 AM.png"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79" y="3301350"/>
            <a:ext cx="8049083" cy="165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1-08 at 8.11.15 AM.png"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7" y="1280650"/>
            <a:ext cx="8137641" cy="189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Gitlog - Alex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266325"/>
            <a:ext cx="50061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Built Game Engine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Built template screen for gathering biome information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Migrated Start Menu into game engine</a:t>
            </a:r>
          </a:p>
        </p:txBody>
      </p:sp>
      <p:pic>
        <p:nvPicPr>
          <p:cNvPr descr="Screen Shot 2016-11-08 at 7.58.52 AM.png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098" y="152575"/>
            <a:ext cx="2951825" cy="4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Gitlog - Brian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266325"/>
            <a:ext cx="43311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Created Main Menu with button functionality for number of players, start, and options.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Contributed to Use Cases and Milestone 3 Slides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00" y="1266312"/>
            <a:ext cx="40005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Gitlog - Eric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 on branch Keep</a:t>
            </a:r>
          </a:p>
        </p:txBody>
      </p:sp>
      <p:pic>
        <p:nvPicPr>
          <p:cNvPr descr="gitlog.pn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750" y="273762"/>
            <a:ext cx="5592099" cy="459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Gitlog - Favour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562" y="1266312"/>
            <a:ext cx="54197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Gitlog - Robert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15267" l="56794" r="5195" t="51140"/>
          <a:stretch/>
        </p:blipFill>
        <p:spPr>
          <a:xfrm>
            <a:off x="3205950" y="1476960"/>
            <a:ext cx="5796124" cy="288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Map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174" y="203299"/>
            <a:ext cx="6325350" cy="47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Usecase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Intended Users: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College students learning to teach with games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Teachers using games to teach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Middle-school-aged-or-younger students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https://docs.google.com/document/d/1e5ascPfpUYNgMeVOGlHXDKpqkCt7XNQYhvupM8mXoGY/edit?usp=sharing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CreateJS - uses JavaScript and HTML5 Canvas</a:t>
            </a:r>
          </a:p>
          <a:p>
            <a:pPr indent="-381000" lvl="1" marL="914400">
              <a:spcBef>
                <a:spcPts val="0"/>
              </a:spcBef>
              <a:buSzPct val="100000"/>
              <a:buChar char="○"/>
            </a:pPr>
            <a:r>
              <a:rPr lang="en" sz="2400"/>
              <a:t>EaselJS</a:t>
            </a:r>
          </a:p>
          <a:p>
            <a:pPr indent="-381000" lvl="1" marL="914400">
              <a:spcBef>
                <a:spcPts val="0"/>
              </a:spcBef>
              <a:buSzPct val="100000"/>
              <a:buChar char="○"/>
            </a:pPr>
            <a:r>
              <a:rPr lang="en" sz="2400"/>
              <a:t>TweenJS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SoundJS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PreloadJS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Photoshop/GIMP to edit art assets for the game</a:t>
            </a:r>
          </a:p>
        </p:txBody>
      </p:sp>
      <p:pic>
        <p:nvPicPr>
          <p:cNvPr descr="Untitled Diagram-2.pn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4018675"/>
            <a:ext cx="3352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 - EaselJS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EaselJS - Used to create simple graphics like lines and boxes for an HTML5 canvas.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http://createjs.com/getting-started/easeljs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 - EaselJS Classes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66325"/>
            <a:ext cx="27987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AlphaMapFilter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AlphaMaskFilter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Bitmap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BitmapText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BlurFilter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ButtonHelper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ColorFilter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ColorMatrix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ColorMatrixFilter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Container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DisplayObject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2564175" y="1266325"/>
            <a:ext cx="33537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DisplayProps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DOMElement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EaselJS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Filter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Graphics.Arc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Graphics.ArcTo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Graphics.BeginPath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Graphics.BezierCurveTo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Graphics.Circle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Graphics.ClosePath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5593100" y="1266325"/>
            <a:ext cx="39504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Graphics.Ellipse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Graphics.Fill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Graphics.LineTo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Graphics.MoveTo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Graphics.PolyStar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Graphics.QuadraticCurveTo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Graphics.Rect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Graphics.RoundRect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Graphics.Stroke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Graphics.StrokeDash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Graphics.StrokeStyle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 - EaselJS Classes(Cont.)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266325"/>
            <a:ext cx="29202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Matrix2D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MouseEvent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MovieClip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MovieClipPlugin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Point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Rectangle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Shadow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Shape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Sprite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SpriteContainer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SpriteSheet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2952400" y="1266325"/>
            <a:ext cx="29202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SpriteSheetBuilder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SpriteSheetUtils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SpriteStage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Text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Touch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UID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Revised Technology Stack - TweenJS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TweenJS - Used to animate HTML5 and JavaScript properties.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http://createjs.com/getting-started/tweenjs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